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73" r:id="rId13"/>
    <p:sldId id="274" r:id="rId14"/>
    <p:sldId id="275" r:id="rId15"/>
    <p:sldId id="276" r:id="rId16"/>
    <p:sldId id="27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D141B-173F-4520-8A2B-2FC0CC7D55F3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8EA4A-9AEE-4FCB-92EF-C8A53DAC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6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8EA4A-9AEE-4FCB-92EF-C8A53DAC81D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E540-1A13-4BA0-BB58-A13EDE5994E9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3932-E2D1-439D-860E-1ED3EFCE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476672"/>
            <a:ext cx="541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одежды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zX6gAeNrq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97939"/>
            <a:ext cx="2448272" cy="323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loth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348880"/>
            <a:ext cx="362261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66496" y="5445224"/>
            <a:ext cx="273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Воткова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И.С.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eep-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124744"/>
            <a:ext cx="3816424" cy="248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548680"/>
            <a:ext cx="527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 шерсти овец стали прясть шерстяные нити</a:t>
            </a:r>
            <a:endParaRPr lang="ru-RU" sz="2000" b="1" dirty="0"/>
          </a:p>
        </p:txBody>
      </p:sp>
      <p:pic>
        <p:nvPicPr>
          <p:cNvPr id="5" name="Picture 3" descr="C:\Users\Win7\Desktop\hlopo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3067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Рисунок 5" descr="67839739e80f242da0c488bb6a191a65bc5f6c13860914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789040"/>
            <a:ext cx="2304256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Win7\Desktop\she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25527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6" descr="C:\Users\Win7\Desktop\Istoriya-duble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1601788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 descr="20.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3560822" cy="266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0" b="21053"/>
          <a:stretch>
            <a:fillRect/>
          </a:stretch>
        </p:blipFill>
        <p:spPr>
          <a:xfrm>
            <a:off x="4283968" y="3861048"/>
            <a:ext cx="410445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356992"/>
            <a:ext cx="1548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душегрейки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94116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шуба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mbyx_mori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552188" cy="243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40466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Тутовый шелкопряд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Рисунок 3" descr="Bombyx_mori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132856"/>
            <a:ext cx="3367261" cy="233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508518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Гусеницы питаются только листьями тутового дерева. Червяки оплетают себя невидимой нитью. Образуется кокон из 300-900 м нити.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mbyx_mori_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2736304" cy="2850593"/>
          </a:xfrm>
          <a:prstGeom prst="rect">
            <a:avLst/>
          </a:prstGeom>
        </p:spPr>
      </p:pic>
      <p:pic>
        <p:nvPicPr>
          <p:cNvPr id="3" name="Рисунок 2" descr="image0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17032"/>
            <a:ext cx="3467877" cy="2600908"/>
          </a:xfrm>
          <a:prstGeom prst="rect">
            <a:avLst/>
          </a:prstGeom>
        </p:spPr>
      </p:pic>
      <p:pic>
        <p:nvPicPr>
          <p:cNvPr id="4" name="Рисунок 3" descr="28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2656"/>
            <a:ext cx="4005824" cy="3004368"/>
          </a:xfrm>
          <a:prstGeom prst="rect">
            <a:avLst/>
          </a:prstGeom>
        </p:spPr>
      </p:pic>
      <p:pic>
        <p:nvPicPr>
          <p:cNvPr id="5" name="Рисунок 4" descr="2008_06010537Ahimsayarn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861048"/>
            <a:ext cx="3355082" cy="252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4ffe6_3ff5363d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1"/>
            <a:ext cx="2304256" cy="377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tumblr_ma64zyJvby1qf46efo1_12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916832"/>
            <a:ext cx="2567877" cy="380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75656" y="4653136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Жилет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268760"/>
            <a:ext cx="2666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Вечернее платье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447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Изготовление синтетической ткани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3" name="Рисунок 2" descr="0288154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312368" cy="19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sk_volokna_001_t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2961979" cy="2160240"/>
          </a:xfrm>
          <a:prstGeom prst="rect">
            <a:avLst/>
          </a:prstGeom>
        </p:spPr>
      </p:pic>
      <p:pic>
        <p:nvPicPr>
          <p:cNvPr id="6" name="Рисунок 5" descr="8107-yuzhnaya-tamozhnya-razoblachila-aferu-s-sinteticheskimi-nitkami-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149080"/>
            <a:ext cx="3945051" cy="230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8927921_iskusstvenyy-me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001076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988840"/>
            <a:ext cx="3482320" cy="223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00098708.jpg"/>
          <p:cNvPicPr>
            <a:picLocks noChangeAspect="1"/>
          </p:cNvPicPr>
          <p:nvPr/>
        </p:nvPicPr>
        <p:blipFill>
          <a:blip r:embed="rId5" cstate="print"/>
          <a:srcRect b="7240"/>
          <a:stretch>
            <a:fillRect/>
          </a:stretch>
        </p:blipFill>
        <p:spPr>
          <a:xfrm>
            <a:off x="1691680" y="3861048"/>
            <a:ext cx="279462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7\Desktop\640.jpg"/>
          <p:cNvPicPr>
            <a:picLocks noChangeAspect="1" noChangeArrowheads="1"/>
          </p:cNvPicPr>
          <p:nvPr/>
        </p:nvPicPr>
        <p:blipFill>
          <a:blip r:embed="rId2" cstate="print"/>
          <a:srcRect b="9749"/>
          <a:stretch>
            <a:fillRect/>
          </a:stretch>
        </p:blipFill>
        <p:spPr>
          <a:xfrm>
            <a:off x="1763688" y="1412776"/>
            <a:ext cx="5976938" cy="3888432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702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Платья с большим количеством складок, оборок, украшений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692696"/>
            <a:ext cx="155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Мода 60-х</a:t>
            </a:r>
            <a:endParaRPr lang="ru-RU" sz="2400" b="1" dirty="0"/>
          </a:p>
        </p:txBody>
      </p:sp>
      <p:pic>
        <p:nvPicPr>
          <p:cNvPr id="3" name="Рисунок 2" descr="59955-dlinnye-modnye-platya-2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76672"/>
            <a:ext cx="2482974" cy="342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ost-19858-13248405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54"/>
          <a:stretch>
            <a:fillRect/>
          </a:stretch>
        </p:blipFill>
        <p:spPr>
          <a:xfrm>
            <a:off x="6516216" y="980728"/>
            <a:ext cx="1787979" cy="332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_1427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149080"/>
            <a:ext cx="3591322" cy="238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20688"/>
            <a:ext cx="155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Мода 80-х</a:t>
            </a:r>
            <a:endParaRPr lang="ru-RU" sz="2400" b="1" dirty="0"/>
          </a:p>
        </p:txBody>
      </p:sp>
      <p:pic>
        <p:nvPicPr>
          <p:cNvPr id="3" name="Рисунок 2" descr="skid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2300" y="1358900"/>
            <a:ext cx="5359400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%D0%B4%D1%80%D0%B5%D0%B2%D0%BD%D1%8F%D1%8F.%D1%80%D1%84/images/3/b/ehvoljutsija-vkusovyh-pristrastij-c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%D0%B4%D1%80%D0%B5%D0%B2%D0%BD%D1%8F%D1%8F.%D1%80%D1%84/images/3/b/ehvoljutsija-vkusovyh-pristrastij-c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ehvoljutsija-vkusovyh-pristrastij-c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82742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48680"/>
            <a:ext cx="26837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До нашей эры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66124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Доисторический диковинный лес. У людей не было никакой одежды.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20688"/>
            <a:ext cx="729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Постепенно люди пришли к одежде, которую мы носим с вами</a:t>
            </a:r>
            <a:endParaRPr lang="ru-RU" sz="2000" b="1" dirty="0"/>
          </a:p>
        </p:txBody>
      </p:sp>
      <p:pic>
        <p:nvPicPr>
          <p:cNvPr id="1026" name="Picture 2" descr="C:\Users\Пользователь\Desktop\Интернет магазин стильной и модной обуви style21century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845646" cy="28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Look5_F4_RGB_35_2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1" y="1456024"/>
            <a:ext cx="43360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Садик\фото 2019 сад\IMG-20190222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0" y="404664"/>
            <a:ext cx="8259504" cy="61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7\Desktop\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56792"/>
            <a:ext cx="3312368" cy="4793805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6666" y="476672"/>
            <a:ext cx="875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Человек сделал себе одежду из веток, травы, листьев, соломы.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Win7\Desktop\ohota neandertalskogo cheloveka na medved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268760"/>
            <a:ext cx="3382003" cy="3463577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Picture 3" descr="C:\Users\Win7\Desktop\neandertal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600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 пошёл человек на охоту, добыл шкуру животного и сделал из неё одежду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7\Desktop\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412776"/>
            <a:ext cx="3068637" cy="2301875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Picture 3" descr="C:\Users\Win7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35756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4" descr="C:\Users\Win7\Desktop\e31e7f762cff234f95f73ae850638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01008"/>
            <a:ext cx="2376264" cy="290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548680"/>
            <a:ext cx="149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Трава лён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941168"/>
            <a:ext cx="214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Пряжа из льна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124744"/>
            <a:ext cx="4010337" cy="20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C:\Users\Win7\Desktop\xlamid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2593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6" descr="C:\Users\Win7\Desktop\гре 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5528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54868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Льняная ткань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350100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Такой тканью люди обматывали себя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48680"/>
            <a:ext cx="317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Первая шитая одежда</a:t>
            </a:r>
            <a:endParaRPr lang="ru-RU" sz="2400" b="1" dirty="0"/>
          </a:p>
        </p:txBody>
      </p:sp>
      <p:pic>
        <p:nvPicPr>
          <p:cNvPr id="3" name="Picture 2" descr="C:\Users\Win7\Desktop\800x800x85_7cc99cc0aba29e6b273cab67943a8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556792"/>
            <a:ext cx="3787775" cy="3673475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4" descr="C:\Users\Win7\Desktop\13b7f3e2c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7814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5661248"/>
            <a:ext cx="203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Льняные рубахи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8418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Ещё одно растение из которого люди научились делать нити – это хлопок</a:t>
            </a:r>
            <a:endParaRPr lang="ru-RU" sz="2000" b="1" dirty="0"/>
          </a:p>
        </p:txBody>
      </p:sp>
      <p:pic>
        <p:nvPicPr>
          <p:cNvPr id="4" name="Рисунок 3" descr="ced4d55ad99cdf6c2a187cf3a9a50d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293096"/>
            <a:ext cx="5112568" cy="226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3573016"/>
            <a:ext cx="4240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 нитей получали хлопковую ткань</a:t>
            </a:r>
            <a:endParaRPr lang="ru-RU" sz="2000" b="1" dirty="0"/>
          </a:p>
        </p:txBody>
      </p:sp>
      <p:pic>
        <p:nvPicPr>
          <p:cNvPr id="6" name="Рисунок 5" descr="cotton-plant-field-i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20688"/>
            <a:ext cx="264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Одежда из хлопка</a:t>
            </a:r>
            <a:endParaRPr lang="ru-RU" sz="2400" b="1" dirty="0"/>
          </a:p>
        </p:txBody>
      </p:sp>
      <p:pic>
        <p:nvPicPr>
          <p:cNvPr id="3" name="Рисунок 2" descr="22777099_1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996814" cy="249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42aac61eca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573016"/>
            <a:ext cx="3620192" cy="274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148</Words>
  <Application>Microsoft Office PowerPoint</Application>
  <PresentationFormat>Экран (4:3)</PresentationFormat>
  <Paragraphs>29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31</cp:revision>
  <dcterms:created xsi:type="dcterms:W3CDTF">2016-03-13T16:45:41Z</dcterms:created>
  <dcterms:modified xsi:type="dcterms:W3CDTF">2020-02-13T17:16:23Z</dcterms:modified>
</cp:coreProperties>
</file>